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>
        <p:scale>
          <a:sx n="109" d="100"/>
          <a:sy n="109" d="100"/>
        </p:scale>
        <p:origin x="65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26DEF-5A3A-24BF-7F2C-11AA770E7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4567B-7B5F-1FF7-4006-A72D56E4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58A13-BDEF-17E8-290E-139F0137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BAEF2-CE11-E46C-8295-EBA62A58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AE74A-8162-9B2B-3C61-0B075A5B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15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3E3B-9541-EBEE-3D90-83DB4306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71196-9DAE-56F5-CD6A-D7C1CD5EE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B39FA-99C2-C633-8276-54545BA5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0CF0F-53C2-EC2E-3C38-6F43DB4B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F13D8-D3BB-6074-3B8C-6FC861A0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500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90BFE-B163-22E3-6A71-784B1BEDB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03E52-139D-401B-D31D-14014748C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D1B71-8CBB-0B9F-F875-FD2666A9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29545-72BD-8440-6AB9-851A8155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CDDEA-5769-1D7A-3EE1-5AA22D03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99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6C87-41A5-6BE7-3183-4A035007F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7AB94-EE64-EE25-EDF3-94E87FF53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2CE6E-7476-31BA-5E2A-348DD5EF5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76E89-317C-C76A-7A9C-C593E6572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69C00-2B79-218A-49FC-4B97767E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232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C8D4-81C2-E8E3-ECE4-B08EB316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55011-DF92-ED02-16AA-9018DF650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6EBAB-5597-1B2C-8EDF-95E2FAC5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09784-7EC5-721C-15A6-91A475A80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353C7-7B04-6000-43E2-8D5FDD6B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505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CFB1-0A6A-DC72-E7DE-79D29C140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8306A-AEF9-0333-4899-0629AB207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5A567-A584-8737-11E3-D164C3B94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DE3BF-BE34-7F91-3A4B-283CA5FDD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A699E-BFD0-0CD4-3E7F-9B3493E8E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8786-4B08-D100-D0A7-9A07945B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3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3E7B6-BD91-D251-ED80-44C7568EF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A116A-5E69-E18A-D3EC-A13D8ABE7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CBD2D0-4536-CD07-02CC-A46D8C3DC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1D94D0-9FB3-DEC3-26FC-3FB49A38B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31C5C-471E-F942-67B5-1074FF7E0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123CE3-0802-82B3-E123-F633E03C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2AA906-BF92-B002-D9E7-A458EDDFF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51384-B5A9-43FC-6E1E-9E8AF1DF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87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826D4-CF4C-227F-A393-90108582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94E088-D049-2859-E379-21F26E20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7BC70-E1BE-B479-50DE-46A00F03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F31FB0-31C2-B73C-AE41-47D5F6211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550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848B61-4FD1-5CC9-D432-6B37813B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BB088-1760-748A-0DF3-5B94B867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952AF-C10F-8EBA-685C-5DB1E81B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146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8E65-9368-6206-C760-C78DC24F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81507-9836-84BB-DE59-46B81F27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9FAC8-A8DC-1A71-88CB-99FF7ACF9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7DA73-E987-7572-0A52-3C4848FB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5A678-E3C0-5F12-45C0-9F7E7002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2D3AB-AAA9-585E-FBF3-9EA65A32C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533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2B322-4A47-F1BA-7374-9C074445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057707-0C12-DB89-5232-CC165C857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639FF-EF82-CAB4-B2EC-9BF5E00A5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9EE01-6A47-8094-30B7-D810B6D7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D4BF2-1329-6A44-03EA-C0105F78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128E9-34BA-0C24-800D-D1E23CB1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74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6B9C4-0911-33EF-B381-D39DDEBA3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295EA-9BE9-3A05-AEEE-22C0D7A4A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F77F9-469B-5737-F072-49C24283A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B7B74-7C97-4BCC-8015-8444DC09162A}" type="datetimeFigureOut">
              <a:rPr lang="en-CA" smtClean="0"/>
              <a:t>2022-06-15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0D3DD-4984-929C-D1C8-225ECBF86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3596-C7BE-0C99-10AF-C04CDBFE0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5BA1D-33F6-415A-B30C-34F01ED3BD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115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00810-4E59-CB99-A79E-E503B049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680" y="0"/>
            <a:ext cx="7015480" cy="1004339"/>
          </a:xfrm>
        </p:spPr>
        <p:txBody>
          <a:bodyPr/>
          <a:lstStyle/>
          <a:p>
            <a:r>
              <a:rPr lang="en-US" dirty="0"/>
              <a:t>Greenhouse Dehumidification</a:t>
            </a:r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EA0CA1-5CC2-7A1B-AC81-E89A80FB98C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905" y="2926738"/>
            <a:ext cx="2864627" cy="384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24152B-DFAB-91E3-9099-940B9591A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60" y="782785"/>
            <a:ext cx="3059723" cy="38440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052E046-690D-EBE6-092F-75B486D563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13195" y="1241607"/>
            <a:ext cx="3844800" cy="292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572FC6CC-3F33-F5C9-BF17-E27C939A9C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8240140" y="3993792"/>
            <a:ext cx="3844800" cy="2777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064A9A-4E94-348B-13E0-DCF5B9059616}"/>
              </a:ext>
            </a:extLst>
          </p:cNvPr>
          <p:cNvSpPr txBox="1"/>
          <p:nvPr/>
        </p:nvSpPr>
        <p:spPr>
          <a:xfrm>
            <a:off x="1353029" y="4704651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LDD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142C28-FA02-64BC-FC28-8D163115E7FE}"/>
              </a:ext>
            </a:extLst>
          </p:cNvPr>
          <p:cNvSpPr txBox="1"/>
          <p:nvPr/>
        </p:nvSpPr>
        <p:spPr>
          <a:xfrm>
            <a:off x="4310075" y="2469686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MRD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CD89FF-9781-4D7B-8A05-978976C03A38}"/>
              </a:ext>
            </a:extLst>
          </p:cNvPr>
          <p:cNvSpPr txBox="1"/>
          <p:nvPr/>
        </p:nvSpPr>
        <p:spPr>
          <a:xfrm>
            <a:off x="7244457" y="4637215"/>
            <a:ext cx="58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HRV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B3CBAF-B254-3952-5117-9AB84910426E}"/>
              </a:ext>
            </a:extLst>
          </p:cNvPr>
          <p:cNvSpPr txBox="1"/>
          <p:nvPr/>
        </p:nvSpPr>
        <p:spPr>
          <a:xfrm>
            <a:off x="9887431" y="3606875"/>
            <a:ext cx="550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ERV</a:t>
            </a:r>
          </a:p>
        </p:txBody>
      </p:sp>
    </p:spTree>
    <p:extLst>
      <p:ext uri="{BB962C8B-B14F-4D97-AF65-F5344CB8AC3E}">
        <p14:creationId xmlns:p14="http://schemas.microsoft.com/office/powerpoint/2010/main" val="49160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00810-4E59-CB99-A79E-E503B049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680" y="0"/>
            <a:ext cx="7015480" cy="1004339"/>
          </a:xfrm>
        </p:spPr>
        <p:txBody>
          <a:bodyPr/>
          <a:lstStyle/>
          <a:p>
            <a:r>
              <a:rPr lang="en-US" dirty="0"/>
              <a:t>Greenhouse Dehumidification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F785F-A0FA-C705-851E-72697E7CF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52" y="5543001"/>
            <a:ext cx="10515600" cy="114334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Limitations: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1. The test zones differed in area and crop canopy size 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The location of the units were not always ideal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The results were not comparable between the technologies since they were tested at different locations. 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4. The greenhouses were not fully closed at night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5. The calculated energy savings are based on the collected data from the greenhouse</a:t>
            </a:r>
          </a:p>
          <a:p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4101BA-A57E-F717-B512-8589521A6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40" y="818544"/>
            <a:ext cx="11773920" cy="471718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353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</Words>
  <Application>Microsoft Macintosh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Greenhouse Dehumidification</vt:lpstr>
      <vt:lpstr>Greenhouse Dehumidification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Greenhouse Dehumidification</dc:title>
  <dc:creator>Jingjing Han</dc:creator>
  <cp:lastModifiedBy>Jeanine West</cp:lastModifiedBy>
  <cp:revision>7</cp:revision>
  <dcterms:created xsi:type="dcterms:W3CDTF">2022-06-13T16:20:26Z</dcterms:created>
  <dcterms:modified xsi:type="dcterms:W3CDTF">2022-06-15T15:33:35Z</dcterms:modified>
</cp:coreProperties>
</file>